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61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tif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973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159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044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44663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311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00754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8405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60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30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203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8224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44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51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324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457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287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582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1E7BD-2304-4CFF-AC2E-DAADCB15FF3C}" type="datetimeFigureOut">
              <a:rPr lang="zh-CN" altLang="en-US" smtClean="0"/>
              <a:t>2020/6/29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7961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  <p:sldLayoutId id="2147483846" r:id="rId14"/>
    <p:sldLayoutId id="2147483847" r:id="rId15"/>
    <p:sldLayoutId id="2147483848" r:id="rId16"/>
    <p:sldLayoutId id="214748384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devopedia.org/natural-language-processi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FAD0AA-D545-4246-A9B6-B19BC66331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自然语言处理技术基础</a:t>
            </a:r>
            <a:br>
              <a:rPr lang="en-US" altLang="zh-CN" dirty="0"/>
            </a:br>
            <a:r>
              <a:rPr lang="en-US" altLang="zh-CN" sz="2800" dirty="0"/>
              <a:t>Natural Language Processing</a:t>
            </a:r>
            <a:r>
              <a:rPr lang="zh-CN" altLang="en-US" sz="2800" dirty="0"/>
              <a:t>，</a:t>
            </a:r>
            <a:r>
              <a:rPr lang="en-US" altLang="zh-CN" sz="2800" dirty="0"/>
              <a:t>NLP</a:t>
            </a:r>
            <a:endParaRPr lang="zh-CN" altLang="en-US" sz="28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AEE3665-4B91-404B-82B7-F893AB2EEF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网络空间安全与计算机学院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3010770-CCB3-4E60-8491-520459293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13" y="158333"/>
            <a:ext cx="956755" cy="427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7132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第</a:t>
            </a:r>
            <a:r>
              <a:rPr lang="en-US" altLang="zh-CN" b="1" dirty="0"/>
              <a:t>5</a:t>
            </a:r>
            <a:r>
              <a:rPr lang="zh-CN" altLang="en-US" b="1" dirty="0"/>
              <a:t>章 常用机器学习方法简介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/>
              <a:t>5.1 </a:t>
            </a:r>
            <a:r>
              <a:rPr lang="zh-CN" altLang="en-US" dirty="0"/>
              <a:t>决策树</a:t>
            </a:r>
            <a:br>
              <a:rPr lang="zh-CN" altLang="en-US" dirty="0"/>
            </a:br>
            <a:r>
              <a:rPr lang="en-US" altLang="zh-CN" dirty="0"/>
              <a:t>5.2 </a:t>
            </a:r>
            <a:r>
              <a:rPr lang="zh-CN" altLang="en-US" dirty="0"/>
              <a:t>贝叶斯分类器</a:t>
            </a:r>
            <a:br>
              <a:rPr lang="zh-CN" altLang="en-US" dirty="0"/>
            </a:br>
            <a:r>
              <a:rPr lang="en-US" altLang="zh-CN" dirty="0"/>
              <a:t>5.3 </a:t>
            </a:r>
            <a:r>
              <a:rPr lang="zh-CN" altLang="en-US" dirty="0"/>
              <a:t>支持向量机</a:t>
            </a:r>
            <a:br>
              <a:rPr lang="zh-CN" altLang="en-US" dirty="0"/>
            </a:br>
            <a:r>
              <a:rPr lang="en-US" altLang="zh-CN" dirty="0"/>
              <a:t>5.4 </a:t>
            </a:r>
            <a:r>
              <a:rPr lang="zh-CN" altLang="en-US" dirty="0"/>
              <a:t>最大熵模型</a:t>
            </a:r>
            <a:br>
              <a:rPr lang="zh-CN" altLang="en-US" dirty="0"/>
            </a:br>
            <a:r>
              <a:rPr lang="en-US" altLang="zh-CN" dirty="0"/>
              <a:t>5.5 </a:t>
            </a:r>
            <a:r>
              <a:rPr lang="zh-CN" altLang="en-US" dirty="0"/>
              <a:t>感知器</a:t>
            </a:r>
            <a:br>
              <a:rPr lang="zh-CN" altLang="en-US" dirty="0"/>
            </a:br>
            <a:r>
              <a:rPr lang="en-US" altLang="zh-CN" dirty="0"/>
              <a:t>5.6 Boosting</a:t>
            </a:r>
            <a:r>
              <a:rPr lang="zh-CN" altLang="en-US" dirty="0"/>
              <a:t>（提升方法）</a:t>
            </a:r>
          </a:p>
        </p:txBody>
      </p:sp>
    </p:spTree>
    <p:extLst>
      <p:ext uri="{BB962C8B-B14F-4D97-AF65-F5344CB8AC3E}">
        <p14:creationId xmlns:p14="http://schemas.microsoft.com/office/powerpoint/2010/main" val="1133975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E0E5F5-EF18-420E-A8C6-034E22BD2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4">
            <a:hlinkClick r:id="rId2"/>
            <a:extLst>
              <a:ext uri="{FF2B5EF4-FFF2-40B4-BE49-F238E27FC236}">
                <a16:creationId xmlns:a16="http://schemas.microsoft.com/office/drawing/2014/main" id="{89A201D2-A011-46D0-8A20-B1686A6451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6248" y="2304375"/>
            <a:ext cx="6680024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462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5.1 </a:t>
            </a:r>
            <a:r>
              <a:rPr lang="zh-CN" altLang="en-US" dirty="0"/>
              <a:t>决策树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/>
              <a:t>5.1 </a:t>
            </a:r>
            <a:r>
              <a:rPr lang="zh-CN" altLang="en-US" dirty="0"/>
              <a:t>决策树</a:t>
            </a:r>
            <a:br>
              <a:rPr lang="zh-CN" altLang="en-US" dirty="0"/>
            </a:br>
            <a:r>
              <a:rPr lang="en-US" altLang="zh-CN" dirty="0"/>
              <a:t>5.2 </a:t>
            </a:r>
            <a:r>
              <a:rPr lang="zh-CN" altLang="en-US" dirty="0"/>
              <a:t>贝叶斯分类器</a:t>
            </a:r>
            <a:br>
              <a:rPr lang="zh-CN" altLang="en-US" dirty="0"/>
            </a:br>
            <a:r>
              <a:rPr lang="en-US" altLang="zh-CN" dirty="0"/>
              <a:t>5.3 </a:t>
            </a:r>
            <a:r>
              <a:rPr lang="zh-CN" altLang="en-US" dirty="0"/>
              <a:t>支持向量机</a:t>
            </a:r>
            <a:br>
              <a:rPr lang="zh-CN" altLang="en-US" dirty="0"/>
            </a:br>
            <a:r>
              <a:rPr lang="en-US" altLang="zh-CN" dirty="0"/>
              <a:t>5.4 </a:t>
            </a:r>
            <a:r>
              <a:rPr lang="zh-CN" altLang="en-US" dirty="0"/>
              <a:t>最大熵模型</a:t>
            </a:r>
            <a:br>
              <a:rPr lang="zh-CN" altLang="en-US" dirty="0"/>
            </a:br>
            <a:r>
              <a:rPr lang="en-US" altLang="zh-CN" dirty="0"/>
              <a:t>5.5 </a:t>
            </a:r>
            <a:r>
              <a:rPr lang="zh-CN" altLang="en-US" dirty="0"/>
              <a:t>感知器</a:t>
            </a:r>
            <a:br>
              <a:rPr lang="zh-CN" altLang="en-US" dirty="0"/>
            </a:br>
            <a:r>
              <a:rPr lang="en-US" altLang="zh-CN" dirty="0"/>
              <a:t>5.6 Boosting</a:t>
            </a:r>
            <a:r>
              <a:rPr lang="zh-CN" altLang="en-US" dirty="0"/>
              <a:t>（提升方法）</a:t>
            </a:r>
          </a:p>
        </p:txBody>
      </p:sp>
    </p:spTree>
    <p:extLst>
      <p:ext uri="{BB962C8B-B14F-4D97-AF65-F5344CB8AC3E}">
        <p14:creationId xmlns:p14="http://schemas.microsoft.com/office/powerpoint/2010/main" val="1078599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5.2 </a:t>
            </a:r>
            <a:r>
              <a:rPr lang="zh-CN" altLang="en-US" dirty="0"/>
              <a:t>贝叶斯分类器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/>
              <a:t>5.1 </a:t>
            </a:r>
            <a:r>
              <a:rPr lang="zh-CN" altLang="en-US" dirty="0"/>
              <a:t>决策树</a:t>
            </a:r>
            <a:br>
              <a:rPr lang="zh-CN" altLang="en-US" dirty="0"/>
            </a:br>
            <a:r>
              <a:rPr lang="en-US" altLang="zh-CN" dirty="0"/>
              <a:t>5.2 </a:t>
            </a:r>
            <a:r>
              <a:rPr lang="zh-CN" altLang="en-US" dirty="0"/>
              <a:t>贝叶斯分类器</a:t>
            </a:r>
            <a:br>
              <a:rPr lang="zh-CN" altLang="en-US" dirty="0"/>
            </a:br>
            <a:r>
              <a:rPr lang="en-US" altLang="zh-CN" dirty="0"/>
              <a:t>5.3 </a:t>
            </a:r>
            <a:r>
              <a:rPr lang="zh-CN" altLang="en-US" dirty="0"/>
              <a:t>支持向量机</a:t>
            </a:r>
            <a:br>
              <a:rPr lang="zh-CN" altLang="en-US" dirty="0"/>
            </a:br>
            <a:r>
              <a:rPr lang="en-US" altLang="zh-CN" dirty="0"/>
              <a:t>5.4 </a:t>
            </a:r>
            <a:r>
              <a:rPr lang="zh-CN" altLang="en-US" dirty="0"/>
              <a:t>最大熵模型</a:t>
            </a:r>
            <a:br>
              <a:rPr lang="zh-CN" altLang="en-US" dirty="0"/>
            </a:br>
            <a:r>
              <a:rPr lang="en-US" altLang="zh-CN" dirty="0"/>
              <a:t>5.5 </a:t>
            </a:r>
            <a:r>
              <a:rPr lang="zh-CN" altLang="en-US" dirty="0"/>
              <a:t>感知器</a:t>
            </a:r>
            <a:br>
              <a:rPr lang="zh-CN" altLang="en-US" dirty="0"/>
            </a:br>
            <a:r>
              <a:rPr lang="en-US" altLang="zh-CN" dirty="0"/>
              <a:t>5.6 Boosting</a:t>
            </a:r>
            <a:r>
              <a:rPr lang="zh-CN" altLang="en-US" dirty="0"/>
              <a:t>（提升方法）</a:t>
            </a:r>
          </a:p>
        </p:txBody>
      </p:sp>
    </p:spTree>
    <p:extLst>
      <p:ext uri="{BB962C8B-B14F-4D97-AF65-F5344CB8AC3E}">
        <p14:creationId xmlns:p14="http://schemas.microsoft.com/office/powerpoint/2010/main" val="3246984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5.3 </a:t>
            </a:r>
            <a:r>
              <a:rPr lang="zh-CN" altLang="en-US" dirty="0"/>
              <a:t>支持向量机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/>
              <a:t>5.1 </a:t>
            </a:r>
            <a:r>
              <a:rPr lang="zh-CN" altLang="en-US" dirty="0"/>
              <a:t>决策树</a:t>
            </a:r>
            <a:br>
              <a:rPr lang="zh-CN" altLang="en-US" dirty="0"/>
            </a:br>
            <a:r>
              <a:rPr lang="en-US" altLang="zh-CN" dirty="0"/>
              <a:t>5.2 </a:t>
            </a:r>
            <a:r>
              <a:rPr lang="zh-CN" altLang="en-US" dirty="0"/>
              <a:t>贝叶斯分类器</a:t>
            </a:r>
            <a:br>
              <a:rPr lang="zh-CN" altLang="en-US" dirty="0"/>
            </a:br>
            <a:r>
              <a:rPr lang="en-US" altLang="zh-CN" dirty="0"/>
              <a:t>5.3 </a:t>
            </a:r>
            <a:r>
              <a:rPr lang="zh-CN" altLang="en-US" dirty="0"/>
              <a:t>支持向量机</a:t>
            </a:r>
            <a:br>
              <a:rPr lang="zh-CN" altLang="en-US" dirty="0"/>
            </a:br>
            <a:r>
              <a:rPr lang="en-US" altLang="zh-CN" dirty="0"/>
              <a:t>5.4 </a:t>
            </a:r>
            <a:r>
              <a:rPr lang="zh-CN" altLang="en-US" dirty="0"/>
              <a:t>最大熵模型</a:t>
            </a:r>
            <a:br>
              <a:rPr lang="zh-CN" altLang="en-US" dirty="0"/>
            </a:br>
            <a:r>
              <a:rPr lang="en-US" altLang="zh-CN" dirty="0"/>
              <a:t>5.5 </a:t>
            </a:r>
            <a:r>
              <a:rPr lang="zh-CN" altLang="en-US" dirty="0"/>
              <a:t>感知器</a:t>
            </a:r>
            <a:br>
              <a:rPr lang="zh-CN" altLang="en-US" dirty="0"/>
            </a:br>
            <a:r>
              <a:rPr lang="en-US" altLang="zh-CN" dirty="0"/>
              <a:t>5.6 Boosting</a:t>
            </a:r>
            <a:r>
              <a:rPr lang="zh-CN" altLang="en-US" dirty="0"/>
              <a:t>（提升方法）</a:t>
            </a:r>
          </a:p>
        </p:txBody>
      </p:sp>
    </p:spTree>
    <p:extLst>
      <p:ext uri="{BB962C8B-B14F-4D97-AF65-F5344CB8AC3E}">
        <p14:creationId xmlns:p14="http://schemas.microsoft.com/office/powerpoint/2010/main" val="3520258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5.4 </a:t>
            </a:r>
            <a:r>
              <a:rPr lang="zh-CN" altLang="en-US" dirty="0"/>
              <a:t>最大熵模型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/>
              <a:t>5.1 </a:t>
            </a:r>
            <a:r>
              <a:rPr lang="zh-CN" altLang="en-US" dirty="0"/>
              <a:t>决策树</a:t>
            </a:r>
            <a:br>
              <a:rPr lang="zh-CN" altLang="en-US" dirty="0"/>
            </a:br>
            <a:r>
              <a:rPr lang="en-US" altLang="zh-CN" dirty="0"/>
              <a:t>5.2 </a:t>
            </a:r>
            <a:r>
              <a:rPr lang="zh-CN" altLang="en-US" dirty="0"/>
              <a:t>贝叶斯分类器</a:t>
            </a:r>
            <a:br>
              <a:rPr lang="zh-CN" altLang="en-US" dirty="0"/>
            </a:br>
            <a:r>
              <a:rPr lang="en-US" altLang="zh-CN" dirty="0"/>
              <a:t>5.3 </a:t>
            </a:r>
            <a:r>
              <a:rPr lang="zh-CN" altLang="en-US" dirty="0"/>
              <a:t>支持向量机</a:t>
            </a:r>
            <a:br>
              <a:rPr lang="zh-CN" altLang="en-US" dirty="0"/>
            </a:br>
            <a:r>
              <a:rPr lang="en-US" altLang="zh-CN" dirty="0"/>
              <a:t>5.4 </a:t>
            </a:r>
            <a:r>
              <a:rPr lang="zh-CN" altLang="en-US" dirty="0"/>
              <a:t>最大熵模型</a:t>
            </a:r>
            <a:br>
              <a:rPr lang="zh-CN" altLang="en-US" dirty="0"/>
            </a:br>
            <a:r>
              <a:rPr lang="en-US" altLang="zh-CN" dirty="0"/>
              <a:t>5.5 </a:t>
            </a:r>
            <a:r>
              <a:rPr lang="zh-CN" altLang="en-US" dirty="0"/>
              <a:t>感知器</a:t>
            </a:r>
            <a:br>
              <a:rPr lang="zh-CN" altLang="en-US" dirty="0"/>
            </a:br>
            <a:r>
              <a:rPr lang="en-US" altLang="zh-CN" dirty="0"/>
              <a:t>5.6 Boosting</a:t>
            </a:r>
            <a:r>
              <a:rPr lang="zh-CN" altLang="en-US" dirty="0"/>
              <a:t>（提升方法）</a:t>
            </a:r>
          </a:p>
        </p:txBody>
      </p:sp>
    </p:spTree>
    <p:extLst>
      <p:ext uri="{BB962C8B-B14F-4D97-AF65-F5344CB8AC3E}">
        <p14:creationId xmlns:p14="http://schemas.microsoft.com/office/powerpoint/2010/main" val="1481033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5.5 </a:t>
            </a:r>
            <a:r>
              <a:rPr lang="zh-CN" altLang="en-US" dirty="0"/>
              <a:t>感知器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/>
              <a:t>5.1 </a:t>
            </a:r>
            <a:r>
              <a:rPr lang="zh-CN" altLang="en-US" dirty="0"/>
              <a:t>决策树</a:t>
            </a:r>
            <a:br>
              <a:rPr lang="zh-CN" altLang="en-US" dirty="0"/>
            </a:br>
            <a:r>
              <a:rPr lang="en-US" altLang="zh-CN" dirty="0"/>
              <a:t>5.2 </a:t>
            </a:r>
            <a:r>
              <a:rPr lang="zh-CN" altLang="en-US" dirty="0"/>
              <a:t>贝叶斯分类器</a:t>
            </a:r>
            <a:br>
              <a:rPr lang="zh-CN" altLang="en-US" dirty="0"/>
            </a:br>
            <a:r>
              <a:rPr lang="en-US" altLang="zh-CN" dirty="0"/>
              <a:t>5.3 </a:t>
            </a:r>
            <a:r>
              <a:rPr lang="zh-CN" altLang="en-US" dirty="0"/>
              <a:t>支持向量机</a:t>
            </a:r>
            <a:br>
              <a:rPr lang="zh-CN" altLang="en-US" dirty="0"/>
            </a:br>
            <a:r>
              <a:rPr lang="en-US" altLang="zh-CN" dirty="0"/>
              <a:t>5.4 </a:t>
            </a:r>
            <a:r>
              <a:rPr lang="zh-CN" altLang="en-US" dirty="0"/>
              <a:t>最大熵模型</a:t>
            </a:r>
            <a:br>
              <a:rPr lang="zh-CN" altLang="en-US" dirty="0"/>
            </a:br>
            <a:r>
              <a:rPr lang="en-US" altLang="zh-CN" dirty="0"/>
              <a:t>5.5 </a:t>
            </a:r>
            <a:r>
              <a:rPr lang="zh-CN" altLang="en-US" dirty="0"/>
              <a:t>感知器</a:t>
            </a:r>
            <a:br>
              <a:rPr lang="zh-CN" altLang="en-US" dirty="0"/>
            </a:br>
            <a:r>
              <a:rPr lang="en-US" altLang="zh-CN" dirty="0"/>
              <a:t>5.6 Boosting</a:t>
            </a:r>
            <a:r>
              <a:rPr lang="zh-CN" altLang="en-US" dirty="0"/>
              <a:t>（提升方法）</a:t>
            </a:r>
          </a:p>
        </p:txBody>
      </p:sp>
    </p:spTree>
    <p:extLst>
      <p:ext uri="{BB962C8B-B14F-4D97-AF65-F5344CB8AC3E}">
        <p14:creationId xmlns:p14="http://schemas.microsoft.com/office/powerpoint/2010/main" val="4049116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5.6 Boosting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/>
              <a:t>5.1 </a:t>
            </a:r>
            <a:r>
              <a:rPr lang="zh-CN" altLang="en-US" dirty="0"/>
              <a:t>决策树</a:t>
            </a:r>
            <a:br>
              <a:rPr lang="zh-CN" altLang="en-US" dirty="0"/>
            </a:br>
            <a:r>
              <a:rPr lang="en-US" altLang="zh-CN" dirty="0"/>
              <a:t>5.2 </a:t>
            </a:r>
            <a:r>
              <a:rPr lang="zh-CN" altLang="en-US" dirty="0"/>
              <a:t>贝叶斯分类器</a:t>
            </a:r>
            <a:br>
              <a:rPr lang="zh-CN" altLang="en-US" dirty="0"/>
            </a:br>
            <a:r>
              <a:rPr lang="en-US" altLang="zh-CN" dirty="0"/>
              <a:t>5.3 </a:t>
            </a:r>
            <a:r>
              <a:rPr lang="zh-CN" altLang="en-US" dirty="0"/>
              <a:t>支持向量机</a:t>
            </a:r>
            <a:br>
              <a:rPr lang="zh-CN" altLang="en-US" dirty="0"/>
            </a:br>
            <a:r>
              <a:rPr lang="en-US" altLang="zh-CN" dirty="0"/>
              <a:t>5.4 </a:t>
            </a:r>
            <a:r>
              <a:rPr lang="zh-CN" altLang="en-US" dirty="0"/>
              <a:t>最大熵模型</a:t>
            </a:r>
            <a:br>
              <a:rPr lang="zh-CN" altLang="en-US" dirty="0"/>
            </a:br>
            <a:r>
              <a:rPr lang="en-US" altLang="zh-CN" dirty="0"/>
              <a:t>5.5 </a:t>
            </a:r>
            <a:r>
              <a:rPr lang="zh-CN" altLang="en-US" dirty="0"/>
              <a:t>感知器</a:t>
            </a:r>
            <a:br>
              <a:rPr lang="zh-CN" altLang="en-US" dirty="0"/>
            </a:br>
            <a:r>
              <a:rPr lang="en-US" altLang="zh-CN" dirty="0"/>
              <a:t>5.6 Boosting</a:t>
            </a:r>
            <a:r>
              <a:rPr lang="zh-CN" altLang="en-US" dirty="0"/>
              <a:t>（提升方法）</a:t>
            </a:r>
          </a:p>
        </p:txBody>
      </p:sp>
    </p:spTree>
    <p:extLst>
      <p:ext uri="{BB962C8B-B14F-4D97-AF65-F5344CB8AC3E}">
        <p14:creationId xmlns:p14="http://schemas.microsoft.com/office/powerpoint/2010/main" val="1047732168"/>
      </p:ext>
    </p:extLst>
  </p:cSld>
  <p:clrMapOvr>
    <a:masterClrMapping/>
  </p:clrMapOvr>
</p:sld>
</file>

<file path=ppt/theme/theme1.xml><?xml version="1.0" encoding="utf-8"?>
<a:theme xmlns:a="http://schemas.openxmlformats.org/drawingml/2006/main" name="柏林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TM04033917[[fn=柏林]]</Template>
  <TotalTime>134</TotalTime>
  <Words>213</Words>
  <Application>Microsoft Office PowerPoint</Application>
  <PresentationFormat>宽屏</PresentationFormat>
  <Paragraphs>16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柏林</vt:lpstr>
      <vt:lpstr>自然语言处理技术基础 Natural Language Processing，NLP</vt:lpstr>
      <vt:lpstr>第5章 常用机器学习方法简介</vt:lpstr>
      <vt:lpstr>PowerPoint 演示文稿</vt:lpstr>
      <vt:lpstr>5.1 决策树</vt:lpstr>
      <vt:lpstr>5.2 贝叶斯分类器</vt:lpstr>
      <vt:lpstr>5.3 支持向量机</vt:lpstr>
      <vt:lpstr>5.4 最大熵模型</vt:lpstr>
      <vt:lpstr>5.5 感知器</vt:lpstr>
      <vt:lpstr>5.6 Boosting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自然语言处理技术基础</dc:title>
  <dc:creator>David yonggang</dc:creator>
  <cp:lastModifiedBy>David yonggang</cp:lastModifiedBy>
  <cp:revision>32</cp:revision>
  <dcterms:created xsi:type="dcterms:W3CDTF">2020-06-27T17:50:52Z</dcterms:created>
  <dcterms:modified xsi:type="dcterms:W3CDTF">2020-06-29T11:15:26Z</dcterms:modified>
</cp:coreProperties>
</file>

<file path=docProps/thumbnail.jpeg>
</file>